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Questrial" panose="020B0604020202020204" charset="0"/>
      <p:regular r:id="rId9"/>
    </p:embeddedFont>
    <p:embeddedFont>
      <p:font typeface="Metrophobic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E54141-BDFF-4DAB-9BC7-E731B7C18A22}">
  <a:tblStyle styleId="{0DE54141-BDFF-4DAB-9BC7-E731B7C18A22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94752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Year 8 Allocation of Weeks 2017-18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Shape 59"/>
          <p:cNvGraphicFramePr/>
          <p:nvPr/>
        </p:nvGraphicFramePr>
        <p:xfrm>
          <a:off x="178350" y="234900"/>
          <a:ext cx="8787275" cy="3855420"/>
        </p:xfrm>
        <a:graphic>
          <a:graphicData uri="http://schemas.openxmlformats.org/drawingml/2006/table">
            <a:tbl>
              <a:tblPr>
                <a:noFill/>
                <a:tableStyleId>{0DE54141-BDFF-4DAB-9BC7-E731B7C18A22}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1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8- AUTUMN 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Audit, Spellings, Composition, Star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Context recap and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2 weeks half term holiday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HMWK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100" b="1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Shape 64"/>
          <p:cNvGraphicFramePr/>
          <p:nvPr/>
        </p:nvGraphicFramePr>
        <p:xfrm>
          <a:off x="159100" y="198300"/>
          <a:ext cx="8787275" cy="3901140"/>
        </p:xfrm>
        <a:graphic>
          <a:graphicData uri="http://schemas.openxmlformats.org/drawingml/2006/table">
            <a:tbl>
              <a:tblPr>
                <a:noFill/>
                <a:tableStyleId>{0DE54141-BDFF-4DAB-9BC7-E731B7C18A22}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1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8 - AUTUMN 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 (Blind reading assessment)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 (Blind transactional writing assessment)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2 weeks holiday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100" b="1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65" name="Shape 65"/>
          <p:cNvSpPr txBox="1"/>
          <p:nvPr/>
        </p:nvSpPr>
        <p:spPr>
          <a:xfrm>
            <a:off x="2430575" y="4047925"/>
            <a:ext cx="3894299" cy="134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Shape 70"/>
          <p:cNvGraphicFramePr/>
          <p:nvPr/>
        </p:nvGraphicFramePr>
        <p:xfrm>
          <a:off x="178362" y="0"/>
          <a:ext cx="8787275" cy="3459210"/>
        </p:xfrm>
        <a:graphic>
          <a:graphicData uri="http://schemas.openxmlformats.org/drawingml/2006/table">
            <a:tbl>
              <a:tblPr>
                <a:noFill/>
                <a:tableStyleId>{0DE54141-BDFF-4DAB-9BC7-E731B7C18A22}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5530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8 - SPRING 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Creative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Creative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Creative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1" name="Shape 71"/>
          <p:cNvGraphicFramePr/>
          <p:nvPr/>
        </p:nvGraphicFramePr>
        <p:xfrm>
          <a:off x="178350" y="3553113"/>
          <a:ext cx="8787275" cy="3063000"/>
        </p:xfrm>
        <a:graphic>
          <a:graphicData uri="http://schemas.openxmlformats.org/drawingml/2006/table">
            <a:tbl>
              <a:tblPr>
                <a:noFill/>
                <a:tableStyleId>{0DE54141-BDFF-4DAB-9BC7-E731B7C18A22}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9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8 - SPRING 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9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23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Creative writing (Blind writing assessment)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(free choice)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 (Blind Reading assessment)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Gothic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HOMEWORK TASK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72" name="Shape 72"/>
          <p:cNvSpPr txBox="1"/>
          <p:nvPr/>
        </p:nvSpPr>
        <p:spPr>
          <a:xfrm>
            <a:off x="178362" y="3188411"/>
            <a:ext cx="8787300" cy="266999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Metrophobic"/>
                <a:ea typeface="Metrophobic"/>
                <a:cs typeface="Metrophobic"/>
                <a:sym typeface="Metrophobic"/>
              </a:rPr>
              <a:t>HOMEWORK TASK 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Shape 77"/>
          <p:cNvGraphicFramePr/>
          <p:nvPr/>
        </p:nvGraphicFramePr>
        <p:xfrm>
          <a:off x="178362" y="0"/>
          <a:ext cx="8787275" cy="3901140"/>
        </p:xfrm>
        <a:graphic>
          <a:graphicData uri="http://schemas.openxmlformats.org/drawingml/2006/table">
            <a:tbl>
              <a:tblPr>
                <a:noFill/>
                <a:tableStyleId>{0DE54141-BDFF-4DAB-9BC7-E731B7C18A22}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1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8 - SUMMER 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HOMEWORK TASK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" name="Shape 82"/>
          <p:cNvGraphicFramePr/>
          <p:nvPr/>
        </p:nvGraphicFramePr>
        <p:xfrm>
          <a:off x="178350" y="1154825"/>
          <a:ext cx="8787275" cy="3413490"/>
        </p:xfrm>
        <a:graphic>
          <a:graphicData uri="http://schemas.openxmlformats.org/drawingml/2006/table">
            <a:tbl>
              <a:tblPr>
                <a:noFill/>
                <a:tableStyleId>{0DE54141-BDFF-4DAB-9BC7-E731B7C18A22}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52225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8 - SUMMER 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(Blind Poetry essay assessment)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Transactional 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Poetry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LEARNING CHALLENGE 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  <a:tr h="343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ASSEMBLIES ETC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  <p:sp>
        <p:nvSpPr>
          <p:cNvPr id="83" name="Shape 83"/>
          <p:cNvSpPr txBox="1"/>
          <p:nvPr/>
        </p:nvSpPr>
        <p:spPr>
          <a:xfrm>
            <a:off x="178387" y="6530136"/>
            <a:ext cx="8787300" cy="267000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>
              <a:latin typeface="Metrophobic"/>
              <a:ea typeface="Metrophobic"/>
              <a:cs typeface="Metrophobic"/>
              <a:sym typeface="Metropho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(4:3)</PresentationFormat>
  <Paragraphs>109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Questrial</vt:lpstr>
      <vt:lpstr>Metrophobic</vt:lpstr>
      <vt:lpstr>simple-light-2</vt:lpstr>
      <vt:lpstr>Year 8 Allocation of Weeks 2017-18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Allocation of Weeks 2017-18</dc:title>
  <dc:creator>Jonny Galbraith</dc:creator>
  <cp:lastModifiedBy>Jonny Galbraith</cp:lastModifiedBy>
  <cp:revision>1</cp:revision>
  <dcterms:modified xsi:type="dcterms:W3CDTF">2017-07-06T13:09:04Z</dcterms:modified>
</cp:coreProperties>
</file>