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Questrial" panose="020B0604020202020204" charset="0"/>
      <p:regular r:id="rId9"/>
    </p:embeddedFont>
    <p:embeddedFont>
      <p:font typeface="Metrophobic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6BD3227-F23E-4E6A-A9F4-E6C77C5D63C5}">
  <a:tblStyle styleId="{B6BD3227-F23E-4E6A-A9F4-E6C77C5D63C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11551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Year 7 Allocation of Weeks 2017-18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Shape 60"/>
          <p:cNvGraphicFramePr/>
          <p:nvPr/>
        </p:nvGraphicFramePr>
        <p:xfrm>
          <a:off x="178350" y="234900"/>
          <a:ext cx="8787275" cy="385542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7- AUTUMN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Audit, Spellings, Composition, Star Reading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(Non-Fiction)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(Non-Fiction)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(Non-Fiction)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(Non-Fiction)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half term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HMWK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Revise speeches and leaflets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159100" y="198300"/>
          <a:ext cx="8787275" cy="390114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7 - AUTUMN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(Blind assessment on writing)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(Non-Fiction)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 M&amp;L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(Blind assessment)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&amp; Context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&amp; Context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&amp; Context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100" b="1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weeks holiday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Revise G M&amp;L and Shakespeare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100" b="1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66" name="Shape 66"/>
          <p:cNvSpPr txBox="1"/>
          <p:nvPr/>
        </p:nvSpPr>
        <p:spPr>
          <a:xfrm>
            <a:off x="2430575" y="4047925"/>
            <a:ext cx="3894299" cy="13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Shape 71"/>
          <p:cNvGraphicFramePr/>
          <p:nvPr/>
        </p:nvGraphicFramePr>
        <p:xfrm>
          <a:off x="178362" y="0"/>
          <a:ext cx="8787275" cy="345921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530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7 - SPRING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(non 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(non 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(non fiction) (Blind Assessment on article/review)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Shape 72"/>
          <p:cNvGraphicFramePr/>
          <p:nvPr/>
        </p:nvGraphicFramePr>
        <p:xfrm>
          <a:off x="178350" y="3553113"/>
          <a:ext cx="8787275" cy="271251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308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7 - SPRING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8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60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(fiction)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(Blind assessment extract analysis)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Speare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and Context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and Context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" name="Shape 73"/>
          <p:cNvSpPr txBox="1"/>
          <p:nvPr/>
        </p:nvSpPr>
        <p:spPr>
          <a:xfrm>
            <a:off x="178362" y="3188411"/>
            <a:ext cx="8787300" cy="266999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Metrophobic"/>
                <a:ea typeface="Metrophobic"/>
                <a:cs typeface="Metrophobic"/>
                <a:sym typeface="Metrophobic"/>
              </a:rPr>
              <a:t>HOMEWORK TASK - revise Shakespeare characters and themes covered so far.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78325" y="6261836"/>
            <a:ext cx="8787300" cy="267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Metrophobic"/>
                <a:ea typeface="Metrophobic"/>
                <a:cs typeface="Metrophobic"/>
                <a:sym typeface="Metrophobic"/>
              </a:rPr>
              <a:t>HOMEWORK TASK - consolidation/research task on 19th century England context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Shape 79"/>
          <p:cNvGraphicFramePr/>
          <p:nvPr/>
        </p:nvGraphicFramePr>
        <p:xfrm>
          <a:off x="178362" y="0"/>
          <a:ext cx="8787275" cy="350493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40150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7 - SUMMER 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" name="Shape 80"/>
          <p:cNvSpPr txBox="1"/>
          <p:nvPr/>
        </p:nvSpPr>
        <p:spPr>
          <a:xfrm>
            <a:off x="178350" y="3497311"/>
            <a:ext cx="8787300" cy="267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Metrophobic"/>
                <a:ea typeface="Metrophobic"/>
                <a:cs typeface="Metrophobic"/>
                <a:sym typeface="Metrophobic"/>
              </a:rPr>
              <a:t>HOMEWORK TASK - revision for Reading extract and Creative Writing assessments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Shape 85"/>
          <p:cNvGraphicFramePr/>
          <p:nvPr/>
        </p:nvGraphicFramePr>
        <p:xfrm>
          <a:off x="178350" y="1154825"/>
          <a:ext cx="8787275" cy="3413490"/>
        </p:xfrm>
        <a:graphic>
          <a:graphicData uri="http://schemas.openxmlformats.org/drawingml/2006/table">
            <a:tbl>
              <a:tblPr>
                <a:noFill/>
                <a:tableStyleId>{B6BD3227-F23E-4E6A-A9F4-E6C77C5D63C5}</a:tableStyleId>
              </a:tblPr>
              <a:tblGrid>
                <a:gridCol w="2043200"/>
                <a:gridCol w="812325"/>
                <a:gridCol w="5105775"/>
                <a:gridCol w="825975"/>
              </a:tblGrid>
              <a:tr h="352225">
                <a:tc gridSpan="4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YEAR 7 - SUMMER 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 COMMENCING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UNIT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TOPIC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FFFFFF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fiction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 Blind assessment (creative)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Reading (Blind assessment extract analysis)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C19th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Writing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LEARNING CHALLENGE WEEK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343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ASSEMBLIES ETC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178387" y="6530136"/>
            <a:ext cx="8787300" cy="267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Metrophobic"/>
              <a:ea typeface="Metrophobic"/>
              <a:cs typeface="Metrophobic"/>
              <a:sym typeface="Metropho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On-screen Show (4:3)</PresentationFormat>
  <Paragraphs>114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Questrial</vt:lpstr>
      <vt:lpstr>Metrophobic</vt:lpstr>
      <vt:lpstr>simple-light-2</vt:lpstr>
      <vt:lpstr>Year 7 Allocation of Weeks 2017-18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Allocation of Weeks 2017-18</dc:title>
  <dc:creator>Jonny Galbraith</dc:creator>
  <cp:lastModifiedBy>Jonny Galbraith</cp:lastModifiedBy>
  <cp:revision>1</cp:revision>
  <dcterms:modified xsi:type="dcterms:W3CDTF">2017-07-06T12:19:17Z</dcterms:modified>
</cp:coreProperties>
</file>